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6" r:id="rId8"/>
    <p:sldId id="267" r:id="rId9"/>
    <p:sldId id="268" r:id="rId10"/>
    <p:sldId id="262" r:id="rId11"/>
    <p:sldId id="263" r:id="rId12"/>
    <p:sldId id="264" r:id="rId13"/>
    <p:sldId id="261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3D56E6F-4575-428E-B880-DA45B647CE90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95FFDB-C383-4192-ADBD-37D0D7A26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56E6F-4575-428E-B880-DA45B647CE90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5FFDB-C383-4192-ADBD-37D0D7A26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56E6F-4575-428E-B880-DA45B647CE90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5FFDB-C383-4192-ADBD-37D0D7A26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56E6F-4575-428E-B880-DA45B647CE90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5FFDB-C383-4192-ADBD-37D0D7A26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3D56E6F-4575-428E-B880-DA45B647CE90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95FFDB-C383-4192-ADBD-37D0D7A26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56E6F-4575-428E-B880-DA45B647CE90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95FFDB-C383-4192-ADBD-37D0D7A26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56E6F-4575-428E-B880-DA45B647CE90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95FFDB-C383-4192-ADBD-37D0D7A26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56E6F-4575-428E-B880-DA45B647CE90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5FFDB-C383-4192-ADBD-37D0D7A26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56E6F-4575-428E-B880-DA45B647CE90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5FFDB-C383-4192-ADBD-37D0D7A26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3D56E6F-4575-428E-B880-DA45B647CE90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95FFDB-C383-4192-ADBD-37D0D7A26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3D56E6F-4575-428E-B880-DA45B647CE90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95FFDB-C383-4192-ADBD-37D0D7A26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3D56E6F-4575-428E-B880-DA45B647CE90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95FFDB-C383-4192-ADBD-37D0D7A26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22098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Informative Outlines</a:t>
            </a:r>
            <a:endParaRPr lang="en-US" sz="6600" dirty="0"/>
          </a:p>
        </p:txBody>
      </p:sp>
      <p:pic>
        <p:nvPicPr>
          <p:cNvPr id="8194" name="Picture 2" descr="C:\Documents and Settings\Dave\Local Settings\Temporary Internet Files\Content.IE5\L1IFXYV7\MC900387133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276600"/>
            <a:ext cx="3657600" cy="2609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Test Your Knowledge!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Work with a partner to complete this worksheet to measure your understanding of thesis and main </a:t>
            </a:r>
            <a:r>
              <a:rPr lang="en-US" sz="4800" dirty="0"/>
              <a:t>p</a:t>
            </a:r>
            <a:r>
              <a:rPr lang="en-US" sz="4800" dirty="0" smtClean="0"/>
              <a:t>oints!</a:t>
            </a:r>
            <a:endParaRPr lang="en-US" sz="4800" dirty="0"/>
          </a:p>
        </p:txBody>
      </p:sp>
      <p:pic>
        <p:nvPicPr>
          <p:cNvPr id="4098" name="Picture 2" descr="C:\Documents and Settings\Dave\Local Settings\Temporary Internet Files\Content.IE5\L1IFXYV7\MC90038439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724400"/>
            <a:ext cx="1733550" cy="1868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Intro: Four Components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6280"/>
          </a:xfrm>
        </p:spPr>
        <p:txBody>
          <a:bodyPr>
            <a:noAutofit/>
          </a:bodyPr>
          <a:lstStyle/>
          <a:p>
            <a:r>
              <a:rPr lang="en-US" sz="3600" dirty="0" smtClean="0"/>
              <a:t>Attention getting device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Why you chose the topic/why you are interested (avoid saying: this is why… if you can)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State thesis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Preview of main points</a:t>
            </a:r>
            <a:endParaRPr lang="en-US" sz="3600" dirty="0"/>
          </a:p>
        </p:txBody>
      </p:sp>
      <p:pic>
        <p:nvPicPr>
          <p:cNvPr id="5122" name="Picture 2" descr="C:\Documents and Settings\Dave\Local Settings\Temporary Internet Files\Content.IE5\LGTLVH72\MC90043848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419600"/>
            <a:ext cx="1981200" cy="175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600" b="1" dirty="0" smtClean="0"/>
              <a:t>Body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Main Points</a:t>
            </a:r>
          </a:p>
          <a:p>
            <a:endParaRPr lang="en-US" sz="4000" dirty="0" smtClean="0"/>
          </a:p>
          <a:p>
            <a:r>
              <a:rPr lang="en-US" sz="4000" dirty="0" smtClean="0"/>
              <a:t>Parallel structure</a:t>
            </a:r>
          </a:p>
          <a:p>
            <a:pPr lvl="1"/>
            <a:r>
              <a:rPr lang="en-US" sz="3400" dirty="0" smtClean="0"/>
              <a:t>Begin with the subject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Transitions (complete sentences).  Brings you to your next point.</a:t>
            </a:r>
          </a:p>
          <a:p>
            <a:endParaRPr lang="en-US" dirty="0"/>
          </a:p>
        </p:txBody>
      </p:sp>
      <p:pic>
        <p:nvPicPr>
          <p:cNvPr id="6146" name="Picture 2" descr="C:\Documents and Settings\Dave\Local Settings\Temporary Internet Files\Content.IE5\LGTLVH72\MC90004852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762000"/>
            <a:ext cx="2100679" cy="2505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/>
              <a:t>Main Points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44543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 least </a:t>
            </a:r>
            <a:r>
              <a:rPr lang="en-US" sz="4000" b="1" u="sng" dirty="0" smtClean="0"/>
              <a:t>THREE</a:t>
            </a:r>
            <a:r>
              <a:rPr lang="en-US" sz="4000" dirty="0" smtClean="0"/>
              <a:t> main points to support your thesis.  Complete sentences.</a:t>
            </a:r>
          </a:p>
          <a:p>
            <a:pPr>
              <a:buNone/>
            </a:pPr>
            <a:endParaRPr lang="en-US" sz="4000" dirty="0"/>
          </a:p>
          <a:p>
            <a:r>
              <a:rPr lang="en-US" sz="4000" dirty="0" smtClean="0"/>
              <a:t>A minimum of </a:t>
            </a:r>
            <a:r>
              <a:rPr lang="en-US" sz="4000" b="1" u="sng" dirty="0" smtClean="0"/>
              <a:t>THREE</a:t>
            </a:r>
            <a:r>
              <a:rPr lang="en-US" sz="4000" dirty="0" smtClean="0"/>
              <a:t> pieces of evidence to support each point.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C:\Documents and Settings\Dave\Local Settings\Temporary Internet Files\Content.IE5\VZ12797U\MC90044188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4876800"/>
            <a:ext cx="1279525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3536"/>
            <a:ext cx="8839200" cy="11430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Conclusion:  </a:t>
            </a:r>
            <a:r>
              <a:rPr lang="en-US" sz="4000" b="1" dirty="0" smtClean="0"/>
              <a:t>Three </a:t>
            </a:r>
            <a:r>
              <a:rPr lang="en-US" sz="4000" b="1" dirty="0" smtClean="0"/>
              <a:t>Components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64512" cy="4779963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Restate your </a:t>
            </a:r>
            <a:r>
              <a:rPr lang="en-US" sz="4400" dirty="0" smtClean="0"/>
              <a:t>thesis</a:t>
            </a:r>
          </a:p>
          <a:p>
            <a:endParaRPr lang="en-US" sz="4400" dirty="0"/>
          </a:p>
          <a:p>
            <a:r>
              <a:rPr lang="en-US" sz="4400" dirty="0" smtClean="0"/>
              <a:t>Summarize your main points</a:t>
            </a: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r>
              <a:rPr lang="en-US" sz="4400" dirty="0" smtClean="0"/>
              <a:t>Refer back to your AGD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b="1" dirty="0" smtClean="0"/>
              <a:t>Where to start?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Topic/Narrow your topic</a:t>
            </a:r>
          </a:p>
          <a:p>
            <a:endParaRPr lang="en-US" sz="5400" dirty="0"/>
          </a:p>
          <a:p>
            <a:r>
              <a:rPr lang="en-US" sz="5400" dirty="0" smtClean="0"/>
              <a:t>Thesis</a:t>
            </a:r>
          </a:p>
          <a:p>
            <a:endParaRPr lang="en-US" sz="5400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437" y="176213"/>
            <a:ext cx="7980222" cy="1143000"/>
          </a:xfrm>
        </p:spPr>
        <p:txBody>
          <a:bodyPr/>
          <a:lstStyle/>
          <a:p>
            <a:pPr algn="l"/>
            <a:r>
              <a:rPr lang="en-US" sz="6600" b="1" dirty="0" smtClean="0"/>
              <a:t>Thesis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Meant to tell your audience what your speech will be about.  </a:t>
            </a:r>
          </a:p>
          <a:p>
            <a:pPr>
              <a:buNone/>
            </a:pPr>
            <a:endParaRPr lang="en-US" sz="4400" dirty="0" smtClean="0"/>
          </a:p>
          <a:p>
            <a:r>
              <a:rPr lang="en-US" sz="4400" dirty="0" smtClean="0"/>
              <a:t>Your purpose: to inform.</a:t>
            </a:r>
          </a:p>
          <a:p>
            <a:endParaRPr lang="en-US" dirty="0" smtClean="0"/>
          </a:p>
        </p:txBody>
      </p:sp>
      <p:pic>
        <p:nvPicPr>
          <p:cNvPr id="1027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200400"/>
            <a:ext cx="1819050" cy="298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Notice!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Your purpose is not to persuade (that is the next speech)</a:t>
            </a:r>
          </a:p>
          <a:p>
            <a:r>
              <a:rPr lang="en-US" dirty="0" smtClean="0"/>
              <a:t>If you can take sides – then it is not informative. </a:t>
            </a:r>
          </a:p>
          <a:p>
            <a:endParaRPr lang="en-US" dirty="0" smtClean="0"/>
          </a:p>
          <a:p>
            <a:r>
              <a:rPr lang="en-US" dirty="0" smtClean="0"/>
              <a:t>Avoid: </a:t>
            </a:r>
            <a:br>
              <a:rPr lang="en-US" dirty="0" smtClean="0"/>
            </a:br>
            <a:r>
              <a:rPr lang="en-US" dirty="0" smtClean="0"/>
              <a:t>“I believe..”</a:t>
            </a:r>
          </a:p>
          <a:p>
            <a:pPr>
              <a:buNone/>
            </a:pPr>
            <a:r>
              <a:rPr lang="en-US" dirty="0" smtClean="0"/>
              <a:t>	“I feel..”</a:t>
            </a:r>
          </a:p>
          <a:p>
            <a:pPr>
              <a:buNone/>
            </a:pPr>
            <a:r>
              <a:rPr lang="en-US" dirty="0" smtClean="0"/>
              <a:t>	“In my opinion..”</a:t>
            </a:r>
          </a:p>
          <a:p>
            <a:pPr>
              <a:buNone/>
            </a:pPr>
            <a:r>
              <a:rPr lang="en-US" dirty="0" smtClean="0"/>
              <a:t>	“__________ is the best band or actor”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b="1" dirty="0" smtClean="0"/>
              <a:t>Main Points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83163"/>
          </a:xfrm>
        </p:spPr>
        <p:txBody>
          <a:bodyPr>
            <a:noAutofit/>
          </a:bodyPr>
          <a:lstStyle/>
          <a:p>
            <a:r>
              <a:rPr lang="en-US" sz="4400" dirty="0" smtClean="0"/>
              <a:t>Your main points must directly support your thesis.</a:t>
            </a:r>
          </a:p>
          <a:p>
            <a:endParaRPr lang="en-US" sz="3600" dirty="0"/>
          </a:p>
          <a:p>
            <a:r>
              <a:rPr lang="en-US" sz="4000" dirty="0" smtClean="0"/>
              <a:t>Example:  Today, I plan to inform you about caring for a dog.</a:t>
            </a:r>
          </a:p>
          <a:p>
            <a:pPr lvl="2"/>
            <a:r>
              <a:rPr lang="en-US" sz="3200" dirty="0" smtClean="0"/>
              <a:t>Dogs need food and water.	</a:t>
            </a:r>
          </a:p>
          <a:p>
            <a:pPr lvl="2"/>
            <a:r>
              <a:rPr lang="en-US" sz="3200" dirty="0" smtClean="0"/>
              <a:t>Dogs need room to play and exercise </a:t>
            </a:r>
          </a:p>
          <a:p>
            <a:pPr lvl="2"/>
            <a:r>
              <a:rPr lang="en-US" sz="3200" dirty="0" smtClean="0"/>
              <a:t>Dogs require health and hygiene maintenance. 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65" y="-228600"/>
            <a:ext cx="8627935" cy="1684422"/>
          </a:xfrm>
        </p:spPr>
        <p:txBody>
          <a:bodyPr/>
          <a:lstStyle/>
          <a:p>
            <a:pPr algn="l"/>
            <a:r>
              <a:rPr lang="en-US" b="1" dirty="0" smtClean="0"/>
              <a:t>Main points would not be…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Breeds of dogs</a:t>
            </a:r>
          </a:p>
          <a:p>
            <a:r>
              <a:rPr lang="en-US" dirty="0" smtClean="0"/>
              <a:t>What to name your dog</a:t>
            </a:r>
          </a:p>
          <a:p>
            <a:r>
              <a:rPr lang="en-US" dirty="0" smtClean="0"/>
              <a:t>Dog shows</a:t>
            </a:r>
          </a:p>
          <a:p>
            <a:r>
              <a:rPr lang="en-US" dirty="0" smtClean="0"/>
              <a:t>History of dogs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None of these support the reasoning that dog is man’s best friend.</a:t>
            </a:r>
            <a:endParaRPr lang="en-US" dirty="0"/>
          </a:p>
        </p:txBody>
      </p:sp>
      <p:pic>
        <p:nvPicPr>
          <p:cNvPr id="2050" name="Picture 2" descr="C:\Documents and Settings\Dave\Local Settings\Temporary Internet Files\Content.IE5\L1IFXYV7\MC90044511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828800"/>
            <a:ext cx="2416677" cy="1911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Another example…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teacher fulfills a variety of roles.  </a:t>
            </a:r>
          </a:p>
          <a:p>
            <a:pPr lvl="1"/>
            <a:r>
              <a:rPr lang="en-US" dirty="0" smtClean="0"/>
              <a:t>Teachers  are educators.</a:t>
            </a:r>
          </a:p>
          <a:p>
            <a:pPr lvl="1"/>
            <a:r>
              <a:rPr lang="en-US" dirty="0" smtClean="0"/>
              <a:t>Teachers are role models.</a:t>
            </a:r>
          </a:p>
          <a:p>
            <a:pPr lvl="1"/>
            <a:r>
              <a:rPr lang="en-US" dirty="0" smtClean="0"/>
              <a:t>Teachers are there to help.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Main points would not be:</a:t>
            </a:r>
          </a:p>
          <a:p>
            <a:pPr lvl="1"/>
            <a:r>
              <a:rPr lang="en-US" dirty="0" smtClean="0"/>
              <a:t>Teacher salary			</a:t>
            </a:r>
          </a:p>
          <a:p>
            <a:pPr lvl="1"/>
            <a:r>
              <a:rPr lang="en-US" dirty="0" smtClean="0"/>
              <a:t>Teacher certification</a:t>
            </a:r>
          </a:p>
          <a:p>
            <a:pPr lvl="1"/>
            <a:r>
              <a:rPr lang="en-US" dirty="0" smtClean="0"/>
              <a:t>National teacher 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The cell phone has evolved over the last twenty years.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6280"/>
          </a:xfrm>
        </p:spPr>
        <p:txBody>
          <a:bodyPr/>
          <a:lstStyle/>
          <a:p>
            <a:r>
              <a:rPr lang="en-US" dirty="0" smtClean="0"/>
              <a:t>Main points?</a:t>
            </a:r>
          </a:p>
          <a:p>
            <a:endParaRPr lang="en-US" dirty="0" smtClean="0"/>
          </a:p>
          <a:p>
            <a:r>
              <a:rPr lang="en-US" dirty="0" smtClean="0"/>
              <a:t>A?</a:t>
            </a:r>
          </a:p>
          <a:p>
            <a:r>
              <a:rPr lang="en-US" dirty="0" smtClean="0"/>
              <a:t>B?</a:t>
            </a:r>
          </a:p>
          <a:p>
            <a:r>
              <a:rPr lang="en-US" dirty="0" smtClean="0"/>
              <a:t>C?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Possibilities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Bag phone</a:t>
            </a:r>
          </a:p>
          <a:p>
            <a:r>
              <a:rPr lang="en-US" dirty="0" smtClean="0"/>
              <a:t>Flip phone</a:t>
            </a:r>
          </a:p>
          <a:p>
            <a:r>
              <a:rPr lang="en-US" dirty="0" smtClean="0"/>
              <a:t>Full key board phone</a:t>
            </a:r>
          </a:p>
          <a:p>
            <a:r>
              <a:rPr lang="en-US" dirty="0" smtClean="0"/>
              <a:t>“Smart” phone</a:t>
            </a:r>
          </a:p>
          <a:p>
            <a:endParaRPr lang="en-US" dirty="0" smtClean="0"/>
          </a:p>
          <a:p>
            <a:r>
              <a:rPr lang="en-US" dirty="0" smtClean="0"/>
              <a:t>NOT</a:t>
            </a:r>
          </a:p>
          <a:p>
            <a:pPr lvl="1"/>
            <a:r>
              <a:rPr lang="en-US" dirty="0" smtClean="0"/>
              <a:t>Brands of cell phones</a:t>
            </a:r>
          </a:p>
          <a:p>
            <a:pPr lvl="1"/>
            <a:r>
              <a:rPr lang="en-US" dirty="0" smtClean="0"/>
              <a:t>Cell phone covers</a:t>
            </a:r>
          </a:p>
          <a:p>
            <a:pPr lvl="1"/>
            <a:r>
              <a:rPr lang="en-US" dirty="0" smtClean="0"/>
              <a:t>Cell phone providers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70</TotalTime>
  <Words>320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Informative Outlines</vt:lpstr>
      <vt:lpstr>Where to start?</vt:lpstr>
      <vt:lpstr>Thesis</vt:lpstr>
      <vt:lpstr>Notice!</vt:lpstr>
      <vt:lpstr>Main Points</vt:lpstr>
      <vt:lpstr>Main points would not be…</vt:lpstr>
      <vt:lpstr>Another example…</vt:lpstr>
      <vt:lpstr>The cell phone has evolved over the last twenty years.</vt:lpstr>
      <vt:lpstr>Possibilities: </vt:lpstr>
      <vt:lpstr>Test Your Knowledge!</vt:lpstr>
      <vt:lpstr>Intro: Four Components</vt:lpstr>
      <vt:lpstr>Body</vt:lpstr>
      <vt:lpstr>Main Points</vt:lpstr>
      <vt:lpstr>Conclusion:  Three Components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Informative Outlines</dc:title>
  <dc:creator>Dave</dc:creator>
  <cp:lastModifiedBy>Sally Pies</cp:lastModifiedBy>
  <cp:revision>12</cp:revision>
  <dcterms:created xsi:type="dcterms:W3CDTF">2010-10-12T01:06:29Z</dcterms:created>
  <dcterms:modified xsi:type="dcterms:W3CDTF">2010-10-14T15:59:09Z</dcterms:modified>
</cp:coreProperties>
</file>